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87" r:id="rId4"/>
    <p:sldId id="281" r:id="rId5"/>
    <p:sldId id="276" r:id="rId6"/>
    <p:sldId id="288" r:id="rId7"/>
    <p:sldId id="275" r:id="rId8"/>
    <p:sldId id="270" r:id="rId9"/>
    <p:sldId id="271" r:id="rId10"/>
    <p:sldId id="284" r:id="rId11"/>
    <p:sldId id="285" r:id="rId12"/>
    <p:sldId id="269" r:id="rId13"/>
    <p:sldId id="268" r:id="rId14"/>
    <p:sldId id="282" r:id="rId15"/>
    <p:sldId id="289" r:id="rId16"/>
    <p:sldId id="286" r:id="rId17"/>
    <p:sldId id="277" r:id="rId18"/>
    <p:sldId id="278" r:id="rId19"/>
    <p:sldId id="283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43471-29A4-0481-6307-10BCC70CE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0A44F-1A2E-86FD-F8E6-E2C793041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A733C-2D2B-EE24-D79F-8D43F4EA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B7AE2-2799-4A05-850B-C7646E1F52D0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61ED4-1487-7AF9-B274-AED915A66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5E549-5D25-31CB-5CA9-EC5099DA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6C51-C311-47E7-89E1-3B1678C2D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4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92EB1-66FE-F9C1-E7BF-492BF185D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EF388-5192-32BD-CB1D-EA07BA34E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F53C5-6834-ECEA-4612-B0109CF01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B7AE2-2799-4A05-850B-C7646E1F52D0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40C0C-F53E-4FF1-F673-83969E487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7607F-E493-4B3E-4FF7-6D1D2740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6C51-C311-47E7-89E1-3B1678C2D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8EE461-9BAB-882D-D697-9C60396E75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6DDDE4-D007-6288-B7AD-1EBFCE1DC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5F7D1-9445-E52A-83B7-5E4185E29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B7AE2-2799-4A05-850B-C7646E1F52D0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E6649-4400-7147-D78D-F996D7DF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0DC43-819C-CEB2-CEC3-0117F0EC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6C51-C311-47E7-89E1-3B1678C2D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0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36549-04A9-1CF0-59AE-81EBA2CB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09579-64B6-FC27-83CE-E7A41C6A8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86BEB-D159-DBF3-6D4D-77841051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B7AE2-2799-4A05-850B-C7646E1F52D0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5E5E4-1E4A-9474-AF37-BF5B8201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28543-5453-6EF2-A650-BD1F5561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6C51-C311-47E7-89E1-3B1678C2D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CE354-ADED-2528-8D61-4C39147F6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DC790-2D9B-293D-E4A0-232115C4C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6C9B5-28F2-7B8D-6640-E238F034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B7AE2-2799-4A05-850B-C7646E1F52D0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EA61F-86A1-4462-8083-B94B019D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DA386-4E7C-33FB-1CD1-793063C6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6C51-C311-47E7-89E1-3B1678C2D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6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ED1C6-A332-B7DD-1176-AD54364A8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A6F1F-7E8F-D54F-687C-CCBA7F6D0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AB5D0-ACF3-8471-3912-0A90D2D23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38E73-5B58-5CFD-212C-7F1DC197E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B7AE2-2799-4A05-850B-C7646E1F52D0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44D2C-B1A0-9054-D9C8-672449863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70B4A-632B-0DFB-02F7-35FFB05A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6C51-C311-47E7-89E1-3B1678C2D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3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AE43C-E6C1-C3E2-4DF0-3FD68CCB0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6BD7D-D1E5-B724-ECAA-541F72EEE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40D6D-181B-BE6F-746C-0DB424CB7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AD434F-C0E6-45A2-1ED7-209AB39CE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CAA1EB-A1A9-3DF2-5C4A-1AD0A811A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3FFF59-0AA4-309F-295C-37646D53E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B7AE2-2799-4A05-850B-C7646E1F52D0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5E3452-6074-02B3-9CB6-B85430953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E3D6AA-DA96-F880-6697-5F45A94E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6C51-C311-47E7-89E1-3B1678C2D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20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EB6DF-4125-E2AF-F626-68F1E4E63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06E53-AFEF-3EC2-9687-2D28ED00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B7AE2-2799-4A05-850B-C7646E1F52D0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DB7905-3C45-D442-8F68-265CDB66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CCD15-A044-685E-F05E-D63D43EC6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6C51-C311-47E7-89E1-3B1678C2D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6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4D8CC2-7040-55A1-6049-34E60A6EC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B7AE2-2799-4A05-850B-C7646E1F52D0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C1596-74C6-3D13-2839-7BE8F5211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87667-2440-A57B-9BC5-7780BCAA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6C51-C311-47E7-89E1-3B1678C2D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D67AA-807B-A0AF-EE08-3B886C94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04A44-48EC-8A0E-F215-3A9FA2B44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1CAF2-0C03-31F7-B154-0113FEDA5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FF59F-AF8C-BC10-F915-EE4652880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B7AE2-2799-4A05-850B-C7646E1F52D0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9B7606-F4BC-118C-6437-6282CB7E9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FDDBF-DCD3-9E30-3B9F-DDE6F70D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6C51-C311-47E7-89E1-3B1678C2D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9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1A287-5645-E8B8-9629-97866995A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5077E3-416E-2CC8-8775-FDE5519E9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3C2B41-E844-1D63-F707-394DD1F18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E6F745-C6F2-9F58-7C2A-36018E6BE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B7AE2-2799-4A05-850B-C7646E1F52D0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B6E02-6992-B650-CA6D-D5AAE1DEC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F37F3-077F-11FF-0391-F6BC73A1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6C51-C311-47E7-89E1-3B1678C2D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11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338161-919E-B4B3-BCE9-168C80FD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FE8AA-6F6B-FC38-E500-4EA52E69C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CD9A2-3229-CBC1-2340-13A58A59A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B7AE2-2799-4A05-850B-C7646E1F52D0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8C35A-9112-2C41-4D0F-767AEFE71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31D88-D4C1-5C91-771E-1F2ED1465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96C51-C311-47E7-89E1-3B1678C2D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5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mustache and a book&#10;&#10;Description automatically generated">
            <a:extLst>
              <a:ext uri="{FF2B5EF4-FFF2-40B4-BE49-F238E27FC236}">
                <a16:creationId xmlns:a16="http://schemas.microsoft.com/office/drawing/2014/main" id="{7C7FF480-EB41-8B19-CC20-53251A5A9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13" y="35625"/>
            <a:ext cx="10644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70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n object next to a building&#10;&#10;Description automatically generated">
            <a:extLst>
              <a:ext uri="{FF2B5EF4-FFF2-40B4-BE49-F238E27FC236}">
                <a16:creationId xmlns:a16="http://schemas.microsoft.com/office/drawing/2014/main" id="{F5E45C95-6B21-7385-0FFB-B70A9B204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40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ver&#10;&#10;Description automatically generated">
            <a:extLst>
              <a:ext uri="{FF2B5EF4-FFF2-40B4-BE49-F238E27FC236}">
                <a16:creationId xmlns:a16="http://schemas.microsoft.com/office/drawing/2014/main" id="{02A1CED8-2573-F750-9E84-B97764C04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96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posters&#10;&#10;Description automatically generated">
            <a:extLst>
              <a:ext uri="{FF2B5EF4-FFF2-40B4-BE49-F238E27FC236}">
                <a16:creationId xmlns:a16="http://schemas.microsoft.com/office/drawing/2014/main" id="{6B7A7D45-A0DF-028A-2A7F-CC18D931C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37" y="91128"/>
            <a:ext cx="7876194" cy="676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94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posters&#10;&#10;Description automatically generated">
            <a:extLst>
              <a:ext uri="{FF2B5EF4-FFF2-40B4-BE49-F238E27FC236}">
                <a16:creationId xmlns:a16="http://schemas.microsoft.com/office/drawing/2014/main" id="{98A28A03-6302-981E-02DE-F70AFD336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87" y="0"/>
            <a:ext cx="10504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13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statue&#10;&#10;Description automatically generated">
            <a:extLst>
              <a:ext uri="{FF2B5EF4-FFF2-40B4-BE49-F238E27FC236}">
                <a16:creationId xmlns:a16="http://schemas.microsoft.com/office/drawing/2014/main" id="{DD116120-50BB-9550-6A29-5C4A5BA59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3" y="0"/>
            <a:ext cx="6811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98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F1157F-B8C2-43B1-8C78-5A88FFA7B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838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69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car&#10;&#10;Description automatically generated">
            <a:extLst>
              <a:ext uri="{FF2B5EF4-FFF2-40B4-BE49-F238E27FC236}">
                <a16:creationId xmlns:a16="http://schemas.microsoft.com/office/drawing/2014/main" id="{8D831ED7-434E-62C6-54FF-DBCBE2127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26" y="510639"/>
            <a:ext cx="8937946" cy="60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80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6FAAE-C79C-1A44-9269-E38318A5C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70" y="0"/>
            <a:ext cx="9727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0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3EDAF-0C20-DF31-611A-51E4AB532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75" y="146941"/>
            <a:ext cx="9315650" cy="65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21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usic album&#10;&#10;Description automatically generated">
            <a:extLst>
              <a:ext uri="{FF2B5EF4-FFF2-40B4-BE49-F238E27FC236}">
                <a16:creationId xmlns:a16="http://schemas.microsoft.com/office/drawing/2014/main" id="{57650D15-A785-F190-8A5A-2BF291E64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10" y="0"/>
            <a:ext cx="9369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43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6E9A643-E576-3EB8-C051-BE2D1653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7" y="1938337"/>
            <a:ext cx="29813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veral different types of logos&#10;&#10;Description automatically generated">
            <a:extLst>
              <a:ext uri="{FF2B5EF4-FFF2-40B4-BE49-F238E27FC236}">
                <a16:creationId xmlns:a16="http://schemas.microsoft.com/office/drawing/2014/main" id="{84DA04E3-249A-E866-F637-997298EA6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80" y="0"/>
            <a:ext cx="7243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57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a person&#10;&#10;Description automatically generated">
            <a:extLst>
              <a:ext uri="{FF2B5EF4-FFF2-40B4-BE49-F238E27FC236}">
                <a16:creationId xmlns:a16="http://schemas.microsoft.com/office/drawing/2014/main" id="{6AF2C0D0-CC75-1116-8F51-9F9108E84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801"/>
            <a:ext cx="12192000" cy="545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79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50E99-280B-9E07-3466-F58F807F6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838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5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912464-528C-9D02-BA4E-848BF8D2B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55" y="0"/>
            <a:ext cx="8189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81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9402CC-D5A8-9AB5-DA4B-7858AE353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45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DBCE64-DD18-08D7-94C3-DBE1E44BD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22" y="174188"/>
            <a:ext cx="9527197" cy="65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22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3F768-0B8F-CC63-A43F-0915A1C83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99" y="295656"/>
            <a:ext cx="9084202" cy="626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2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52FEC4-0D6E-793C-44D7-3E44A101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38" y="276921"/>
            <a:ext cx="9547338" cy="630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45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alking in front of a building&#10;&#10;Description automatically generated">
            <a:extLst>
              <a:ext uri="{FF2B5EF4-FFF2-40B4-BE49-F238E27FC236}">
                <a16:creationId xmlns:a16="http://schemas.microsoft.com/office/drawing/2014/main" id="{BCC8D177-D642-AE6E-8EA6-62C304D4D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36" y="0"/>
            <a:ext cx="10247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6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Bank of America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Miranda, Stephen M</dc:creator>
  <cp:lastModifiedBy>JD</cp:lastModifiedBy>
  <cp:revision>8</cp:revision>
  <dcterms:created xsi:type="dcterms:W3CDTF">2023-06-21T17:59:44Z</dcterms:created>
  <dcterms:modified xsi:type="dcterms:W3CDTF">2024-05-18T19:10:22Z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ff5dfeca-3517-4850-a383-194e0eee9940</vt:lpwstr>
  </property>
  <property fmtid="{D5CDD505-2E9C-101B-9397-08002B2CF9AE}" pid="3" name="Classification">
    <vt:lpwstr>Unclassified</vt:lpwstr>
  </property>
</Properties>
</file>